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EB41-F772-8C9D-C575-070C7C1C6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3A355-417D-1173-4330-41E2A3108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60A44-C5F4-D40B-2DCD-E0B42FCD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FE84-1290-2FAB-E797-8520A11A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7D993-02B5-73FF-F16D-7223A026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18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8337-5568-0700-BCCB-1ABA7E75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8F7A9-01A2-B474-2BAA-5AF44C30A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C96C8-AE1A-E64A-2DB2-27A3E2BD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F0F6-0D4B-D9B7-0068-E15C80FA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A1BEC-3E01-C230-27DB-95B19EFD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99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E15433-8ABD-0ABA-E382-4998A0227C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B70CA-F1A8-650E-EDD6-F29B6A4AB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2DED1-5313-1F96-628A-79645BBB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DB5D1-018A-8F44-7260-9486D6713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12FC4-D8D7-01CB-877F-F7543EBE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2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DDFF-BD8E-A04C-3048-6F0988E6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C4826-3A7B-0DF6-90CF-9FCDB8FF1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0BAA2-F492-4149-70D7-E8248C68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24606-B59F-17F8-4C0B-750681AF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49C85-4D46-DE29-CA93-0483B53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34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50D0-BFCB-7E6E-E58A-EB857A93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DD81F-C5DF-6F96-0361-CB57FE0F7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4822E-123E-650F-C7AB-083D90FA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49C47-471C-9C54-EAE9-EFA94BB1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D1338-D24E-6870-2931-B2CC8403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06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0EB5-30C1-F664-F2E8-6E7C0C8A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1AD0-A775-116C-7485-90D7AC717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6D681-DB3E-5A45-0F9B-3E0C881C9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14242-7C73-F984-60BE-67457304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F4B9B-6468-71CE-387D-AA6756C9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BE06A-CED2-85D4-46DB-6ED0F3F4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27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452F-6D46-0126-B72A-D64A73A5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7384E-71FB-876D-7F27-19428B5F6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B8DA-1CAA-C264-3AB0-9951DF280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855E9-5835-7302-93A8-D2D1B9E16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899C3-FEBE-A87D-69FE-A6C9E7E7A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9CED3-F81F-E429-FA27-175AB25F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7FD28-2451-5D61-16F2-E0314753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52B51-8569-6156-ECA8-F4A0EDF1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64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6EBD-4EAB-9C4B-9B94-403F5C3C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FD736-EA8C-CC9B-B2D6-52F9D656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86CAE-74C0-BB53-DD51-643F9A44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471D-0B0D-B298-0140-4BEAECD6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6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384D3-C1AF-3785-08D6-B0CBCE3AE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DE884-F04C-93DE-F103-F5794DBF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4D1C3-3A8A-02FD-A044-C086A843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9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31FF-E5B2-F03A-8942-EB0016FC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0823D-EA67-C9C7-DD4A-9A35A7274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63981-8687-CC34-EEDA-DC2C46432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33C08-87A9-925F-5B0C-3F45A187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AF5C7-5AAD-4F46-78A5-5FA331260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8D551-12F5-4AC8-2F76-24440E2FE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940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A5D9-8AC1-97CE-6E42-25BDD999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4CA4C-E81B-0382-42F5-EA695AE2A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499D3-99C9-94D1-21AB-377B87FF2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A073-CD2C-3406-F7E8-D77CB330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E870F-3BE1-5141-6064-582A3B56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5A808-C503-099E-471A-64C69BA4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74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6BA5B-6FA7-F6E0-FB9A-44359D12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39243-FEB2-CE13-7CDF-02FB6B859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B7AD5-8D77-42CD-DE4B-1BB6C4152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38CFD-B17F-48CF-A9CB-6329A383CD25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74793-CCC9-B8D8-CC9E-1DFD7DE99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3FFDE-BD11-FD72-3CB0-925933DFD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43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7A18DF-B590-5888-7B27-255EFADDFA8A}"/>
              </a:ext>
            </a:extLst>
          </p:cNvPr>
          <p:cNvSpPr txBox="1"/>
          <p:nvPr/>
        </p:nvSpPr>
        <p:spPr>
          <a:xfrm>
            <a:off x="1163052" y="5861785"/>
            <a:ext cx="986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Robyn Smith, Percival Ho, Lilith Miller-Fermor, Oliver Cray and Michael </a:t>
            </a:r>
            <a:r>
              <a:rPr lang="en-GB" dirty="0" err="1"/>
              <a:t>Okikiade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D9B72-058E-95BD-9E70-8E2AB296A981}"/>
              </a:ext>
            </a:extLst>
          </p:cNvPr>
          <p:cNvSpPr/>
          <p:nvPr/>
        </p:nvSpPr>
        <p:spPr>
          <a:xfrm>
            <a:off x="3283106" y="378139"/>
            <a:ext cx="4740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Dev Society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FF04C-DFB2-FC6B-C9F2-502584536964}"/>
              </a:ext>
            </a:extLst>
          </p:cNvPr>
          <p:cNvSpPr txBox="1"/>
          <p:nvPr/>
        </p:nvSpPr>
        <p:spPr>
          <a:xfrm>
            <a:off x="1010653" y="1463040"/>
            <a:ext cx="10018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Name ideas</a:t>
            </a:r>
          </a:p>
          <a:p>
            <a:r>
              <a:rPr lang="en-GB" dirty="0" err="1"/>
              <a:t>watchNow</a:t>
            </a:r>
            <a:endParaRPr lang="en-GB" dirty="0"/>
          </a:p>
          <a:p>
            <a:r>
              <a:rPr lang="en-GB" dirty="0"/>
              <a:t>ACTION</a:t>
            </a:r>
          </a:p>
          <a:p>
            <a:r>
              <a:rPr lang="en-GB" dirty="0"/>
              <a:t>Picture palace…..</a:t>
            </a:r>
          </a:p>
          <a:p>
            <a:r>
              <a:rPr lang="en-GB" dirty="0"/>
              <a:t>films4U</a:t>
            </a:r>
          </a:p>
          <a:p>
            <a:r>
              <a:rPr lang="en-GB" dirty="0" err="1"/>
              <a:t>flashFilms</a:t>
            </a:r>
            <a:endParaRPr lang="en-GB" dirty="0"/>
          </a:p>
          <a:p>
            <a:r>
              <a:rPr lang="en-GB" dirty="0" err="1"/>
              <a:t>watchWonders</a:t>
            </a:r>
            <a:endParaRPr lang="en-GB" dirty="0"/>
          </a:p>
          <a:p>
            <a:r>
              <a:rPr lang="en-GB" dirty="0"/>
              <a:t>Picturesque…….</a:t>
            </a:r>
          </a:p>
          <a:p>
            <a:r>
              <a:rPr lang="en-GB" dirty="0"/>
              <a:t>Cinematic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13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949A-90BC-8B6A-9BFA-D0277E8F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7F4B-A80D-7C3B-726A-831D615DA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https://codepen.io/mandymichael/pen/aJLYVz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5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2ED398E-3DD7-A1EB-81C3-2DAA97E9B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87" b="136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6FD691-F198-1DEF-38FE-A82DA602D519}"/>
              </a:ext>
            </a:extLst>
          </p:cNvPr>
          <p:cNvSpPr txBox="1"/>
          <p:nvPr/>
        </p:nvSpPr>
        <p:spPr>
          <a:xfrm>
            <a:off x="331611" y="67377"/>
            <a:ext cx="173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user story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626250-0529-AC2F-334C-6695DD5E7E21}"/>
              </a:ext>
            </a:extLst>
          </p:cNvPr>
          <p:cNvSpPr/>
          <p:nvPr/>
        </p:nvSpPr>
        <p:spPr>
          <a:xfrm>
            <a:off x="256138" y="248820"/>
            <a:ext cx="3920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User Story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2CD442-8BCE-53E1-C661-A5D8C611A3CB}"/>
              </a:ext>
            </a:extLst>
          </p:cNvPr>
          <p:cNvSpPr/>
          <p:nvPr/>
        </p:nvSpPr>
        <p:spPr>
          <a:xfrm>
            <a:off x="256138" y="1828201"/>
            <a:ext cx="7535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Acceptance criteria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CA486-BF52-0D92-AD1A-8C444C669370}"/>
              </a:ext>
            </a:extLst>
          </p:cNvPr>
          <p:cNvSpPr txBox="1"/>
          <p:nvPr/>
        </p:nvSpPr>
        <p:spPr>
          <a:xfrm>
            <a:off x="454393" y="2715436"/>
            <a:ext cx="10622280" cy="396615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search for a film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am provided with an image of the film poster, the trailer, name, cast and plot of the film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press a button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the film saves to my watch list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view my watchlist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am presented with the names of all the films I have saved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have watched a film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am able to tick off (checklist)/ remove this from my watch list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look at the website from multiple devices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am presented with a responsive website that looks good on all devices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059383-97B0-F602-35D2-C05D52A6D03E}"/>
              </a:ext>
            </a:extLst>
          </p:cNvPr>
          <p:cNvSpPr txBox="1"/>
          <p:nvPr/>
        </p:nvSpPr>
        <p:spPr>
          <a:xfrm>
            <a:off x="454393" y="1038511"/>
            <a:ext cx="10622280" cy="92333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As a user I want to be able to search for my favourite films and films I haven’t seen yet to find out more information about them and add them to my watch list. So that I can store my watch list and remember which films I would like to watch next. </a:t>
            </a:r>
          </a:p>
        </p:txBody>
      </p:sp>
    </p:spTree>
    <p:extLst>
      <p:ext uri="{BB962C8B-B14F-4D97-AF65-F5344CB8AC3E}">
        <p14:creationId xmlns:p14="http://schemas.microsoft.com/office/powerpoint/2010/main" val="327377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9ADFB6-257E-E83A-ABE3-9269312C5049}"/>
              </a:ext>
            </a:extLst>
          </p:cNvPr>
          <p:cNvSpPr txBox="1"/>
          <p:nvPr/>
        </p:nvSpPr>
        <p:spPr>
          <a:xfrm>
            <a:off x="471638" y="984260"/>
            <a:ext cx="10587790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Update to user story</a:t>
            </a:r>
          </a:p>
          <a:p>
            <a:r>
              <a:rPr lang="en-GB" dirty="0"/>
              <a:t>As a user I would like to see where my favourite films were made and the OMBD rating of the film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0DE36-A4E5-A628-F7AB-6EC27EE88EAF}"/>
              </a:ext>
            </a:extLst>
          </p:cNvPr>
          <p:cNvSpPr txBox="1"/>
          <p:nvPr/>
        </p:nvSpPr>
        <p:spPr>
          <a:xfrm>
            <a:off x="556662" y="3254218"/>
            <a:ext cx="1058779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Update to acceptance criteria</a:t>
            </a:r>
          </a:p>
          <a:p>
            <a:r>
              <a:rPr lang="en-GB" dirty="0"/>
              <a:t>When I search the film </a:t>
            </a:r>
          </a:p>
          <a:p>
            <a:r>
              <a:rPr lang="en-GB" dirty="0"/>
              <a:t>Then I see the location of the film on a map</a:t>
            </a:r>
          </a:p>
          <a:p>
            <a:r>
              <a:rPr lang="en-GB" dirty="0"/>
              <a:t>When I search the film</a:t>
            </a:r>
          </a:p>
          <a:p>
            <a:r>
              <a:rPr lang="en-GB" dirty="0"/>
              <a:t>Then I see the rating of the film</a:t>
            </a:r>
          </a:p>
          <a:p>
            <a:r>
              <a:rPr lang="en-GB" dirty="0"/>
              <a:t>When I open the application</a:t>
            </a:r>
          </a:p>
          <a:p>
            <a:r>
              <a:rPr lang="en-GB" dirty="0"/>
              <a:t>Then I am presented with</a:t>
            </a:r>
          </a:p>
        </p:txBody>
      </p:sp>
    </p:spTree>
    <p:extLst>
      <p:ext uri="{BB962C8B-B14F-4D97-AF65-F5344CB8AC3E}">
        <p14:creationId xmlns:p14="http://schemas.microsoft.com/office/powerpoint/2010/main" val="423563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E2AE26F-B8A8-4546-883D-4A51B98C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4" r="18317"/>
          <a:stretch/>
        </p:blipFill>
        <p:spPr>
          <a:xfrm>
            <a:off x="3126704" y="0"/>
            <a:ext cx="4551015" cy="2132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083BD4-A504-7D1C-C18D-DD9E9FCB3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741"/>
          <a:stretch/>
        </p:blipFill>
        <p:spPr>
          <a:xfrm>
            <a:off x="7665259" y="0"/>
            <a:ext cx="4529949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7BA4E4-6237-A55B-E302-4DCBA60FE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261" y="2152696"/>
            <a:ext cx="4526739" cy="2376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1D7582-38B5-1331-A106-36C461827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320" y="4297680"/>
            <a:ext cx="4551680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745547-B68D-B162-64B1-3D5E80E80A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16" b="13900"/>
          <a:stretch/>
        </p:blipFill>
        <p:spPr>
          <a:xfrm>
            <a:off x="3476891" y="4549114"/>
            <a:ext cx="4200828" cy="2308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8A500-AF03-7426-E272-0A7D37855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163" y="4447986"/>
            <a:ext cx="3629925" cy="242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1DA35-B6B4-2A5D-1697-544DF2AC69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914" r="6712"/>
          <a:stretch/>
        </p:blipFill>
        <p:spPr>
          <a:xfrm>
            <a:off x="-21161" y="2152696"/>
            <a:ext cx="3564255" cy="2376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5920C-E445-F77E-C602-29D50461E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161" y="0"/>
            <a:ext cx="3564255" cy="22276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ABBE24-09F5-AF57-D52F-9A7F2E10ED97}"/>
              </a:ext>
            </a:extLst>
          </p:cNvPr>
          <p:cNvSpPr/>
          <p:nvPr/>
        </p:nvSpPr>
        <p:spPr>
          <a:xfrm>
            <a:off x="-21163" y="12136"/>
            <a:ext cx="12213163" cy="685800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31AC3F-1950-3FAA-9FAF-E235688EC851}"/>
              </a:ext>
            </a:extLst>
          </p:cNvPr>
          <p:cNvSpPr/>
          <p:nvPr/>
        </p:nvSpPr>
        <p:spPr>
          <a:xfrm>
            <a:off x="2559869" y="543715"/>
            <a:ext cx="6282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Target Audience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E2F29-717B-4D13-050F-87B0F30DA8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2560" y="2132816"/>
            <a:ext cx="4122699" cy="2747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B288A8-B5B5-CC35-306A-6E0453A3C2CF}"/>
              </a:ext>
            </a:extLst>
          </p:cNvPr>
          <p:cNvSpPr txBox="1"/>
          <p:nvPr/>
        </p:nvSpPr>
        <p:spPr>
          <a:xfrm>
            <a:off x="916408" y="2132816"/>
            <a:ext cx="10622280" cy="3139321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Who is the target audience?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People who enjoy films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people who go to the cinema,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People who use streaming sites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Why have we chosen this design?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We have chosen a cinematic art deco theme and font to link with the target 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We have chosen dark mode, large picture banners to reflect the cinema experience and to mirror popular streaming sites such as Netflix, amazon prime, Disney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We researched cinema’s and streaming sites for inspiration when choosing colours, black, gold, red, blue, were popular choices and worked well with our branding </a:t>
            </a:r>
          </a:p>
        </p:txBody>
      </p:sp>
    </p:spTree>
    <p:extLst>
      <p:ext uri="{BB962C8B-B14F-4D97-AF65-F5344CB8AC3E}">
        <p14:creationId xmlns:p14="http://schemas.microsoft.com/office/powerpoint/2010/main" val="1717672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FC53-1CE4-6AC3-0AD0-FF0B8DF7BFC8}"/>
              </a:ext>
            </a:extLst>
          </p:cNvPr>
          <p:cNvSpPr/>
          <p:nvPr/>
        </p:nvSpPr>
        <p:spPr>
          <a:xfrm>
            <a:off x="2997982" y="541769"/>
            <a:ext cx="4001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Issues faced..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8E335-50FC-4B23-2E59-162C3AE96E27}"/>
              </a:ext>
            </a:extLst>
          </p:cNvPr>
          <p:cNvSpPr txBox="1"/>
          <p:nvPr/>
        </p:nvSpPr>
        <p:spPr>
          <a:xfrm>
            <a:off x="625642" y="2428050"/>
            <a:ext cx="1058779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The issues faced no access to </a:t>
            </a:r>
            <a:r>
              <a:rPr lang="en-GB" dirty="0" err="1"/>
              <a:t>rotton</a:t>
            </a:r>
            <a:r>
              <a:rPr lang="en-GB" dirty="0"/>
              <a:t> tomatoes </a:t>
            </a:r>
            <a:r>
              <a:rPr lang="en-GB" dirty="0" err="1"/>
              <a:t>api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29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394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Broadway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Smith</dc:creator>
  <cp:lastModifiedBy>Robyn Smith</cp:lastModifiedBy>
  <cp:revision>2</cp:revision>
  <dcterms:created xsi:type="dcterms:W3CDTF">2023-05-15T23:57:48Z</dcterms:created>
  <dcterms:modified xsi:type="dcterms:W3CDTF">2023-05-16T21:25:02Z</dcterms:modified>
</cp:coreProperties>
</file>